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77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FC54-C05F-4995-8265-F2A1FD60769F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E665-EC1B-43FF-AB07-D6F158D5A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BE665-EC1B-43FF-AB07-D6F158D5AF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F7B8E1-A80B-490D-8629-FA497F4D8FAE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D91737-27FD-42F2-93BA-B6B9EA76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slide" Target="slide20.xml"/><Relationship Id="rId5" Type="http://schemas.openxmlformats.org/officeDocument/2006/relationships/slide" Target="slide11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/>
              <a:t>БАРНАУЛ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РАЙОНЫ ГОРОДА</a:t>
            </a:r>
            <a:endParaRPr lang="ru-RU" dirty="0"/>
          </a:p>
        </p:txBody>
      </p:sp>
      <p:pic>
        <p:nvPicPr>
          <p:cNvPr id="1027" name="Picture 3" descr="D:\Софт\Картинки\Разное\Рисунки\Картинки\Города\Барнаул\BAR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1357322" cy="216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ПАРК «ИЗУМРУДНЫЙ»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033970" cy="38195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Планетарий в Барнауле был открыт 11 марта 1950 года (6-й по счету из 25 ныне действующих в России) в здании бывшей </a:t>
            </a:r>
            <a:r>
              <a:rPr lang="ru-RU" dirty="0" err="1" smtClean="0"/>
              <a:t>Крестовоздвиженской</a:t>
            </a:r>
            <a:r>
              <a:rPr lang="ru-RU" dirty="0" smtClean="0"/>
              <a:t> церкви. Здание построено в начале XX века и является памятником истории и архитектуры. Первыми лекторами были Л. П. Леонов и В. С. Дронов. Территория где располагается планетарий относится к Изумрудному парку </a:t>
            </a:r>
            <a:r>
              <a:rPr lang="ru-RU" dirty="0" err="1" smtClean="0"/>
              <a:t>Барнаула.С</a:t>
            </a:r>
            <a:r>
              <a:rPr lang="ru-RU" dirty="0" smtClean="0"/>
              <a:t> 1964 года используется проектор немецкой фирмы «Карл Цейс Йена»,показывающий на искусственном небесном своде 5800 звезд, Млечный путь, скопления звезд, внегалактические и газовые туманности, планеты, метеоры, солнечные и лунные затмения, полярные сияния. Цикл лекций включает более 50 тем, а всего было проведено около 70 тыс. лекций. Также здесь проводятся викторины, экскурсии для школьников, музыкальные программы, благотворительные вечера.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29066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928802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водоём и остров с беседкой в Изумрудном парке</a:t>
            </a: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8072462" y="6301954"/>
            <a:ext cx="8572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Назад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ЖЕЛЕЗНОДОРОЖНЫЙ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176846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Железнодорожный — один из старейших районов города. Район был образован 9 февраля 1938 </a:t>
            </a:r>
          </a:p>
          <a:p>
            <a:r>
              <a:rPr lang="ru-RU" dirty="0" smtClean="0"/>
              <a:t>Территория района — 15,5 км². Население — 113,7 тысяч жителей (на 1 января 2011 года)Район занимает географический центр города. Большая часть территории — частный сектор. Лишь на востоке находятся крупные жилые кварталы, железнодорожный вокзал, площадь Сахарова, площадь Советов, администрация Алтайского края, вузы.</a:t>
            </a:r>
          </a:p>
          <a:p>
            <a:r>
              <a:rPr lang="ru-RU" dirty="0" smtClean="0"/>
              <a:t>В районе 120 улиц, общей протяжённостью 142 км. Основные — проспект Ленина, проспект Строителей, Социалистический проспект, Красноармейский проспект, Павловский тракт, улица Матросова, улица Юрина, Северо-западная улица, Брестская улица, Молодёжная улица.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ЖЕЛЕЗНОДОРОЖНЫЙ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676648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История возникновения и развития района тесно связана со строительством Алтайской Железной дороги. На территории вокруг железнодорожной станции начал формироваться важный промышленный узел, который постепенно превратился в новый главный экономический район города — Железнодорожный. Вместе с сооружением железной дороги бурными темпами шло возведение моста через Обь, железнодорожного вокзала, паровозного депо, главных Железнодорожных мастерских и пристанционных служб.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14818"/>
            <a:ext cx="15537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929066"/>
            <a:ext cx="2142224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429264"/>
            <a:ext cx="1357314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ЖЕЛЕЗНОДОРОЖНЫЙ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391028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его территории района находятся выставочный зал Союза художников Алтая, Алтайский краевой театр драмы им В. М. Шукшина, Дворец культуры ОАО «</a:t>
            </a:r>
            <a:r>
              <a:rPr lang="ru-RU" dirty="0" err="1" smtClean="0"/>
              <a:t>Сибэнергомаш</a:t>
            </a:r>
            <a:r>
              <a:rPr lang="ru-RU" dirty="0" smtClean="0"/>
              <a:t>». К числу наиболее популярных и значимых объектов культуры добавились реконструированный киноконцертный развлекательный комплекс «Мир», парк аттракционов «</a:t>
            </a:r>
            <a:r>
              <a:rPr lang="ru-RU" dirty="0" err="1" smtClean="0"/>
              <a:t>Барнаульская</a:t>
            </a:r>
            <a:r>
              <a:rPr lang="ru-RU" dirty="0" smtClean="0"/>
              <a:t> крепость», памятник Высоцкому. Также здесь есть крупные спортивные объекты как Дворец зрелищ и спорта, спорткомплексы «Обь», «Аврора», спорткомплексы при высших учебных заведениях. Работают 5 детско-юношеских спортивных школ, 3 бассейна, 7 лыжных баз, 4 хоккейные коробки, 3 спортивно-оздоровительных комплекса.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26619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256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072462" y="6301954"/>
            <a:ext cx="8572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Назад</a:t>
            </a:r>
            <a:endParaRPr lang="ru-RU" sz="1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214686"/>
            <a:ext cx="2286355" cy="17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ЦЕНТРАЛЬНЫЙ 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891094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Центра́льный</a:t>
            </a:r>
            <a:r>
              <a:rPr lang="ru-RU" dirty="0" smtClean="0"/>
              <a:t> </a:t>
            </a:r>
            <a:r>
              <a:rPr lang="ru-RU" dirty="0" err="1" smtClean="0"/>
              <a:t>райо́н</a:t>
            </a:r>
            <a:r>
              <a:rPr lang="ru-RU" dirty="0" smtClean="0"/>
              <a:t> — административный район города Барнаула. Территория — 145 км². Население — 91,5 тысяч жителей (на 1 января 2011 года) </a:t>
            </a:r>
          </a:p>
          <a:p>
            <a:r>
              <a:rPr lang="ru-RU" dirty="0" smtClean="0"/>
              <a:t>Основные улицы района — Красноармейский проспект, </a:t>
            </a:r>
            <a:r>
              <a:rPr lang="ru-RU" dirty="0" err="1" smtClean="0"/>
              <a:t>Змеиногорский</a:t>
            </a:r>
            <a:r>
              <a:rPr lang="ru-RU" dirty="0" smtClean="0"/>
              <a:t> тракт, улица Аванесова, улица Пушкина, улица Ползунова, улица Льва Толстого, улица Короленко, проспект Ленина, Комсомольский проспект, Социалистический проспект. </a:t>
            </a:r>
          </a:p>
          <a:p>
            <a:r>
              <a:rPr lang="ru-RU" dirty="0" smtClean="0"/>
              <a:t>В районе расположены такие предприятия как Алтайский приборостроительный завод Ротор, Алтайский завод агрегатов. Есть четыре сельскохозяйственных предприятия, занимающихся овощеводством, садоводством, племенным производством и селекцией.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31432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ЦЕНТРАЛЬНЫЙ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857364"/>
            <a:ext cx="4029092" cy="4343400"/>
          </a:xfrm>
        </p:spPr>
        <p:txBody>
          <a:bodyPr/>
          <a:lstStyle/>
          <a:p>
            <a:r>
              <a:rPr lang="ru-RU" dirty="0" smtClean="0"/>
              <a:t>Именно в Центральном районе находится исторический центр города, здесь находится основная масса памятников истории, культуры и архитектуры.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143247"/>
            <a:ext cx="207170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190501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43446"/>
            <a:ext cx="2000264" cy="14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ЦЕНТРАЛЬНЫЙ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176714" cy="4343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Демидовская площадь — одна из старейших площадей Барнаула. Расположена в историческом центре города. </a:t>
            </a:r>
          </a:p>
          <a:p>
            <a:r>
              <a:rPr lang="ru-RU" dirty="0" smtClean="0"/>
              <a:t>Площадь находится между улицами Ползунова, Пушкина и Красноармейским проспектом в Центральном районе Барнаула. Представляет собой историко-архитектурный ансамбль, сложившийся в 1819-1852 годах, выполненный в традициях русского классицизма. Архитекторы: А. И. Молчанов, Я. Н. Попов, Л. И. Иванов, И. Н. </a:t>
            </a:r>
            <a:r>
              <a:rPr lang="ru-RU" dirty="0" err="1" smtClean="0"/>
              <a:t>Шрейбер</a:t>
            </a:r>
            <a:r>
              <a:rPr lang="ru-RU" dirty="0" smtClean="0"/>
              <a:t>. Ансамбль площади включает в себя здания: горного училища, горного госпиталя и богадельни для инвалидов сереброплавильного завода с церковью Дмитрия Ростовского. </a:t>
            </a:r>
          </a:p>
          <a:p>
            <a:r>
              <a:rPr lang="ru-RU" dirty="0" smtClean="0"/>
              <a:t>В 1925 году площадь была переименована в площадь Революции, а позже в Пионерскую. После 1992 года, вернулось изначальное название — Демидовская. </a:t>
            </a:r>
          </a:p>
          <a:p>
            <a:r>
              <a:rPr lang="ru-RU" dirty="0" smtClean="0"/>
              <a:t>В центре площади находится 14-метровый Демидовский столп, окруженный сквером.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00240"/>
            <a:ext cx="3762375" cy="12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3357562"/>
            <a:ext cx="40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Центральной (Демидовской) площади Барнаула. 20-е годы XIX века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8072462" y="6301954"/>
            <a:ext cx="8572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Назад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ЛЕНИНСКИЙ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319722" cy="4343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Район образован 31 марта 1972 года. Территория — 125,6 км². Население — 141,2 тысяч жителей (на 1 января 2011 года) </a:t>
            </a:r>
          </a:p>
          <a:p>
            <a:r>
              <a:rPr lang="ru-RU" dirty="0" smtClean="0"/>
              <a:t>Район занимает северо-западную часть города. Большая часть территории — </a:t>
            </a:r>
            <a:r>
              <a:rPr lang="ru-RU" dirty="0" err="1" smtClean="0"/>
              <a:t>незастроена</a:t>
            </a:r>
            <a:r>
              <a:rPr lang="ru-RU" dirty="0" smtClean="0"/>
              <a:t>. На востоке района находятся — жилые кварталы, микрорайон </a:t>
            </a:r>
            <a:r>
              <a:rPr lang="ru-RU" dirty="0" err="1" smtClean="0"/>
              <a:t>Докучаево</a:t>
            </a:r>
            <a:r>
              <a:rPr lang="ru-RU" dirty="0" smtClean="0"/>
              <a:t>, </a:t>
            </a:r>
            <a:r>
              <a:rPr lang="ru-RU" dirty="0" err="1" smtClean="0"/>
              <a:t>коттеджный</a:t>
            </a:r>
            <a:r>
              <a:rPr lang="ru-RU" dirty="0" smtClean="0"/>
              <a:t> посёлок Солнечная Поляна, ипподром, оптовые торговые базы, </a:t>
            </a:r>
            <a:r>
              <a:rPr lang="ru-RU" dirty="0" err="1" smtClean="0"/>
              <a:t>промзона</a:t>
            </a:r>
            <a:r>
              <a:rPr lang="ru-RU" dirty="0" smtClean="0"/>
              <a:t>, а также парк Юбилейный. </a:t>
            </a:r>
          </a:p>
          <a:p>
            <a:r>
              <a:rPr lang="ru-RU" dirty="0" smtClean="0"/>
              <a:t>На территории Ленинского района расположены: посёлок Научный городок, село Гоньба, посёлки — Берёзовка, </a:t>
            </a:r>
            <a:r>
              <a:rPr lang="ru-RU" dirty="0" err="1" smtClean="0"/>
              <a:t>Землянуха</a:t>
            </a:r>
            <a:r>
              <a:rPr lang="ru-RU" dirty="0" smtClean="0"/>
              <a:t> и Казённая Заимка.</a:t>
            </a:r>
          </a:p>
          <a:p>
            <a:r>
              <a:rPr lang="ru-RU" dirty="0" smtClean="0"/>
              <a:t>В районе 133 улицы, общей протяжённостью 58 км. Основные — проспект Космонавтов, улица Попова, улица Г. Исакова, улица Шукшина, улица Антона Петрова, улица Солнечная поляна, </a:t>
            </a:r>
            <a:r>
              <a:rPr lang="ru-RU" dirty="0" err="1" smtClean="0"/>
              <a:t>Гоньбинский</a:t>
            </a:r>
            <a:r>
              <a:rPr lang="ru-RU" dirty="0" smtClean="0"/>
              <a:t> тракт, улица Малахова, улица Юрина.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57364"/>
            <a:ext cx="270270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ЛЕНИНСКИЙ 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534036" cy="4343400"/>
          </a:xfrm>
        </p:spPr>
        <p:txBody>
          <a:bodyPr/>
          <a:lstStyle/>
          <a:p>
            <a:r>
              <a:rPr lang="ru-RU" dirty="0" smtClean="0"/>
              <a:t>В районе п. Казённая Заимка обнаружены стоянки древнего человека эпохи бронзы (XIV век до н. э.). Они находились в пойме реки </a:t>
            </a:r>
            <a:r>
              <a:rPr lang="ru-RU" dirty="0" err="1" smtClean="0"/>
              <a:t>Ляпихи</a:t>
            </a:r>
            <a:r>
              <a:rPr lang="ru-RU" dirty="0" smtClean="0"/>
              <a:t> и по левому берегу р. Оби. В районе посёлка Гоньба найдены курганы и могильники III—V века до н. э.</a:t>
            </a:r>
          </a:p>
          <a:p>
            <a:r>
              <a:rPr lang="ru-RU" dirty="0" smtClean="0"/>
              <a:t> Сам район был образован 31 марта 1972 года. Помимо собственных территорий он позаимствовал часть Железнодорожного и Октябрьского районов. А через 6 лет передал часть своих территорий в новый район города — Индустриальный.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85926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14752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ЛЕНИНСКИЙ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676780" cy="41052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Ленинском районе 25 средних школ, 2 лицея, гимназия, 32 детских дошкольных учреждений, 9 библиотек, 2 музыкальные школы. Много танцевальных, театральных, вокальных коллективов в ДК «Моторостроитель», ДК Барнаула.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 территории района находится памятник В. М. Шукшину.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Здесь 2 стадиона, 3 бассейна, ипподром. Городской ипподром в Барнауле существует с 1914 года.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11760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143116"/>
            <a:ext cx="1800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8072462" y="6301954"/>
            <a:ext cx="8572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Назад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3400" cy="990600"/>
          </a:xfrm>
        </p:spPr>
        <p:txBody>
          <a:bodyPr/>
          <a:lstStyle/>
          <a:p>
            <a:r>
              <a:rPr lang="ru-RU" b="1" dirty="0" smtClean="0"/>
              <a:t>ГЕРБ ГОРОДА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02" y="1928802"/>
            <a:ext cx="5765684" cy="41671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Герб имеет форму щита. В верхней его части — герб Томска (так как до 1917 года наш город входил в Томскую губернию). На зеленом фоне изображена галопирующая лошадь, символизирующая красоту, грацию, величие.   В нижней части на </a:t>
            </a:r>
            <a:r>
              <a:rPr lang="ru-RU" dirty="0" err="1" smtClean="0"/>
              <a:t>голубом</a:t>
            </a:r>
            <a:r>
              <a:rPr lang="ru-RU" dirty="0" smtClean="0"/>
              <a:t> фоне, среди горных пород, расположена дымящаяся плавильная печь, символизирующая медеплавильное производство.</a:t>
            </a:r>
          </a:p>
          <a:p>
            <a:pPr>
              <a:buNone/>
            </a:pPr>
            <a:r>
              <a:rPr lang="ru-RU" dirty="0" smtClean="0"/>
              <a:t>Герб Барнаула был утвержден в 1846 году.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2500329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ИНДУСТИАЛЬНЫЙ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819656" cy="43434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Индустриа́льный</a:t>
            </a:r>
            <a:r>
              <a:rPr lang="ru-RU" dirty="0" smtClean="0"/>
              <a:t> </a:t>
            </a:r>
            <a:r>
              <a:rPr lang="ru-RU" dirty="0" err="1" smtClean="0"/>
              <a:t>райо́н</a:t>
            </a:r>
            <a:r>
              <a:rPr lang="ru-RU" dirty="0" smtClean="0"/>
              <a:t> — самый молодой район Барнаула, образован 5 апреля 1978 года.</a:t>
            </a:r>
          </a:p>
          <a:p>
            <a:r>
              <a:rPr lang="ru-RU" dirty="0" smtClean="0"/>
              <a:t>Территория — 129,9 км². Население — 167,7 тысяч жителей (на 1 января 2011 года)</a:t>
            </a:r>
          </a:p>
          <a:p>
            <a:r>
              <a:rPr lang="ru-RU" dirty="0" smtClean="0"/>
              <a:t>На территории района находятся сельские населённые пункты — село </a:t>
            </a:r>
            <a:r>
              <a:rPr lang="ru-RU" dirty="0" err="1" smtClean="0"/>
              <a:t>Власиха</a:t>
            </a:r>
            <a:r>
              <a:rPr lang="ru-RU" dirty="0" smtClean="0"/>
              <a:t>, посёлки: Новомихайловка, Берёзовка, Пригородный, Лесной, станция </a:t>
            </a:r>
            <a:r>
              <a:rPr lang="ru-RU" dirty="0" err="1" smtClean="0"/>
              <a:t>Власиха</a:t>
            </a:r>
            <a:r>
              <a:rPr lang="ru-RU" dirty="0" smtClean="0"/>
              <a:t>. В состав района входят бывшие посёлки </a:t>
            </a:r>
            <a:r>
              <a:rPr lang="ru-RU" dirty="0" err="1" smtClean="0"/>
              <a:t>Новосиликатный</a:t>
            </a:r>
            <a:r>
              <a:rPr lang="ru-RU" dirty="0" smtClean="0"/>
              <a:t> и </a:t>
            </a:r>
            <a:r>
              <a:rPr lang="ru-RU" dirty="0" err="1" smtClean="0"/>
              <a:t>Куета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Население Индустриального района превысило 162 тыс. человек. За четверть века население увеличилось в 3 раза. В Индустриальном районе, единственном в городе, в течение последних двух лет, сохраняется естественный прирост населения, рождаемость превышает смертность почти на 22 %.</a:t>
            </a:r>
          </a:p>
          <a:p>
            <a:r>
              <a:rPr lang="ru-RU" dirty="0" smtClean="0"/>
              <a:t>По территории проходит более 242 улиц общей протяжённостью 233 км. Основные улицы района: </a:t>
            </a:r>
            <a:r>
              <a:rPr lang="ru-RU" dirty="0" err="1" smtClean="0"/>
              <a:t>Попова,Павловский</a:t>
            </a:r>
            <a:r>
              <a:rPr lang="ru-RU" dirty="0" smtClean="0"/>
              <a:t> </a:t>
            </a:r>
            <a:r>
              <a:rPr lang="ru-RU" dirty="0" err="1" smtClean="0"/>
              <a:t>тракт,Малахова,Георгиева,Антона</a:t>
            </a:r>
            <a:r>
              <a:rPr lang="ru-RU" dirty="0" smtClean="0"/>
              <a:t> Петрова.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24562" y="1857364"/>
            <a:ext cx="2405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8115328" cy="869950"/>
          </a:xfrm>
        </p:spPr>
        <p:txBody>
          <a:bodyPr/>
          <a:lstStyle/>
          <a:p>
            <a:r>
              <a:rPr lang="ru-RU" b="1" dirty="0" smtClean="0"/>
              <a:t>ИНДУСТРИАЛЬНЫЙ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605342" cy="4343400"/>
          </a:xfrm>
        </p:spPr>
        <p:txBody>
          <a:bodyPr/>
          <a:lstStyle/>
          <a:p>
            <a:r>
              <a:rPr lang="ru-RU" dirty="0" smtClean="0"/>
              <a:t>Индустриальный район считается самой большой строительной площадкой города: более 50 % строительства в Барнауле приходится на этот район. Отличием жилищного строительства является активное освоение индивидуальным жильём микрорайонов Солнечная Поляна, Запад-1, Спутник, Авиатор, Лесная Поляна, Октябрьский.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758" y="3286124"/>
            <a:ext cx="18480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АЭРОПОРТ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605342" cy="4343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территории района находится </a:t>
            </a:r>
            <a:r>
              <a:rPr lang="ru-RU" dirty="0" err="1" smtClean="0"/>
              <a:t>Междунаро́дный</a:t>
            </a:r>
            <a:r>
              <a:rPr lang="ru-RU" dirty="0" smtClean="0"/>
              <a:t> </a:t>
            </a:r>
            <a:r>
              <a:rPr lang="ru-RU" dirty="0" err="1" smtClean="0"/>
              <a:t>аэропо́рт</a:t>
            </a:r>
            <a:r>
              <a:rPr lang="ru-RU" dirty="0" smtClean="0"/>
              <a:t> «</a:t>
            </a:r>
            <a:r>
              <a:rPr lang="ru-RU" dirty="0" err="1" smtClean="0"/>
              <a:t>Барнау́л</a:t>
            </a:r>
            <a:r>
              <a:rPr lang="ru-RU" dirty="0" smtClean="0"/>
              <a:t>» им. Германа Титова.</a:t>
            </a:r>
          </a:p>
          <a:p>
            <a:r>
              <a:rPr lang="ru-RU" dirty="0" smtClean="0"/>
              <a:t>Аэропорт в Барнауле появился в 1937 году при создании авиационного подразделения, первыми самолётами, которые базировались на </a:t>
            </a:r>
            <a:r>
              <a:rPr lang="ru-RU" dirty="0" err="1" smtClean="0"/>
              <a:t>барнаульском</a:t>
            </a:r>
            <a:r>
              <a:rPr lang="ru-RU" dirty="0" smtClean="0"/>
              <a:t> аэродроме, были По-2.</a:t>
            </a:r>
          </a:p>
          <a:p>
            <a:r>
              <a:rPr lang="ru-RU" dirty="0" smtClean="0"/>
              <a:t>12 марта 1967 года на к западу от города был сдан в эксплуатацию новый современный комплекс аэропорта с ИВПП из струнобетона размером 2000 </a:t>
            </a:r>
            <a:r>
              <a:rPr lang="ru-RU" dirty="0" err="1" smtClean="0"/>
              <a:t>х</a:t>
            </a:r>
            <a:r>
              <a:rPr lang="ru-RU" dirty="0" smtClean="0"/>
              <a:t> 50 м, с рулежными дорожками, перроном, гостиницей и всеми необходимыми служебными помещениями. В этом же году открыто прямое сообщение с Москвой.2 января 1975 года после удлинения ВПП до с 2000 до 2500 м аэропорт стал принимать Ту-154.В 1995 году присвоен статус международного аэропорта. В 1998 году была модернизирована ВПП аэропорта, проведены работы по её удлинению до 2850 м, что позволило аэропорту Барнаула принимать воздушные суда почти всех существующих  типов. В 2010 году присвоили аэропорту Барнаул имя  Германа Степановича Титова. 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2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7200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86190"/>
            <a:ext cx="23654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8072462" y="6301954"/>
            <a:ext cx="8572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Назад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ФЛАГ ГОРОДА БАРНАУЛА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3927495" cy="23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4572008"/>
            <a:ext cx="80263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Флаг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цвета символизирует реку Обь, на берегу которой находится Барнаул.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флага расположен герб города.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РАЙОНЫ ГОРОДА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4071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Численность населения: около 700.000 человек.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6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расположен в лесостепной зоне </a:t>
            </a:r>
            <a:r>
              <a:rPr lang="ru-RU" dirty="0" err="1" smtClean="0"/>
              <a:t>Западно-Сибирской</a:t>
            </a:r>
            <a:r>
              <a:rPr lang="ru-RU" dirty="0" smtClean="0"/>
              <a:t> равнины, на северо-востоке Приобского плато, в верхнем течении Оби на её левом берегу, в месте впадения реки </a:t>
            </a:r>
            <a:r>
              <a:rPr lang="ru-RU" dirty="0" err="1" smtClean="0"/>
              <a:t>Барнаулки</a:t>
            </a:r>
            <a:r>
              <a:rPr lang="ru-RU" dirty="0" smtClean="0"/>
              <a:t> в Обь. С севера и востока Барнаул огибает русло Оби, на юго-западе — ленточный бор.</a:t>
            </a:r>
            <a:endParaRPr lang="ru-RU" dirty="0"/>
          </a:p>
        </p:txBody>
      </p:sp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РАЙОНЫ ГОРОДА БАРНАУЛА</a:t>
            </a:r>
            <a:endParaRPr lang="ru-RU" b="1" dirty="0"/>
          </a:p>
        </p:txBody>
      </p:sp>
      <p:pic>
        <p:nvPicPr>
          <p:cNvPr id="5" name="Содержимое 3">
            <a:hlinkClick r:id="rId3" action="ppaction://hlinksldjump"/>
          </p:cNvPr>
          <p:cNvPicPr>
            <a:picLocks noGrp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357158" y="1857364"/>
            <a:ext cx="178595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643174" y="2071678"/>
            <a:ext cx="242889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ОКТЯБРЬСКИЙ РАЙОН</a:t>
            </a:r>
            <a:endParaRPr lang="ru-RU" dirty="0"/>
          </a:p>
        </p:txBody>
      </p:sp>
      <p:pic>
        <p:nvPicPr>
          <p:cNvPr id="7" name="Содержимое 4">
            <a:hlinkClick r:id="rId5" action="ppaction://hlinksldjump"/>
          </p:cNvPr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29066"/>
            <a:ext cx="178595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28596" y="5857892"/>
            <a:ext cx="278608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ЖЕЛЕЗНОДОРОЖНЫЙ РАЙОН</a:t>
            </a:r>
            <a:endParaRPr lang="ru-RU" dirty="0"/>
          </a:p>
        </p:txBody>
      </p:sp>
      <p:pic>
        <p:nvPicPr>
          <p:cNvPr id="10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3857628"/>
            <a:ext cx="178595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3357554" y="3357562"/>
            <a:ext cx="278608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ЦЕНТРАЛЬНЫЙ РАЙОН</a:t>
            </a:r>
            <a:endParaRPr lang="ru-RU" dirty="0"/>
          </a:p>
        </p:txBody>
      </p:sp>
      <p:pic>
        <p:nvPicPr>
          <p:cNvPr id="12" name="Содержимое 4">
            <a:hlinkClick r:id="rId9" action="ppaction://hlinksldjump"/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2571744"/>
            <a:ext cx="178595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5929322" y="2000240"/>
            <a:ext cx="278608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ЛЕНИНСКИЙ  РАЙОН</a:t>
            </a:r>
            <a:endParaRPr lang="ru-RU" dirty="0"/>
          </a:p>
        </p:txBody>
      </p:sp>
      <p:pic>
        <p:nvPicPr>
          <p:cNvPr id="14" name="Содержимое 4">
            <a:hlinkClick r:id="rId11" action="ppaction://hlinksldjump"/>
          </p:cNvPr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4143380"/>
            <a:ext cx="178595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5429256" y="5929330"/>
            <a:ext cx="292895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ИНДУСТРИАЛЬНЫЙ  РАЙОН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ОКТЯБРЬСКИЙ РАЙОН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319722" cy="4343400"/>
          </a:xfrm>
        </p:spPr>
        <p:txBody>
          <a:bodyPr/>
          <a:lstStyle/>
          <a:p>
            <a:r>
              <a:rPr lang="ru-RU" sz="2000" dirty="0" smtClean="0"/>
              <a:t>Район был образован в 1938 году постановления Президиума </a:t>
            </a:r>
            <a:r>
              <a:rPr lang="ru-RU" sz="2000" dirty="0" err="1" smtClean="0"/>
              <a:t>Барнаульского</a:t>
            </a:r>
            <a:r>
              <a:rPr lang="ru-RU" sz="2000" dirty="0" smtClean="0"/>
              <a:t> горсовета вместе с Центральным и Железнодорожным.</a:t>
            </a:r>
          </a:p>
          <a:p>
            <a:r>
              <a:rPr lang="ru-RU" sz="2000" dirty="0" smtClean="0"/>
              <a:t>Территория района — 69,4 км². Население — 98,6 тысяч жителей (на 1 января 2011 года) </a:t>
            </a:r>
          </a:p>
          <a:p>
            <a:r>
              <a:rPr lang="ru-RU" sz="2000" dirty="0" smtClean="0"/>
              <a:t>Октябрьский район занимает северо-восточную часть </a:t>
            </a:r>
            <a:r>
              <a:rPr lang="ru-RU" sz="2000" dirty="0" err="1" smtClean="0"/>
              <a:t>города.Включает</a:t>
            </a:r>
            <a:r>
              <a:rPr lang="ru-RU" sz="2000" dirty="0" smtClean="0"/>
              <a:t> в себя микрорайоны: Центральный, ВРЗ, Западный, Восточный и Поток.</a:t>
            </a:r>
          </a:p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929322" y="1857364"/>
            <a:ext cx="27146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ОКТЯБРЬСКИЙ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248152" cy="43910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Октябрьский — один из старейших районов города. Главные улицы района — проспект Ленина, Комсомольский проспект, проспект Калинина, улица Малахова, улица </a:t>
            </a:r>
            <a:r>
              <a:rPr lang="ru-RU" dirty="0" err="1" smtClean="0"/>
              <a:t>Эмилии</a:t>
            </a:r>
            <a:r>
              <a:rPr lang="ru-RU" dirty="0" smtClean="0"/>
              <a:t> Алексеевой, проспект Космонавтов.</a:t>
            </a:r>
          </a:p>
          <a:p>
            <a:r>
              <a:rPr lang="ru-RU" dirty="0" smtClean="0"/>
              <a:t>Октябрьский район является промышленным центром Барнаула, здесь сосредоточено 50 % промышленного потенциала города. На его территории — 4,3 тыс. предприятий, из них 115 — крупные: </a:t>
            </a:r>
            <a:r>
              <a:rPr lang="ru-RU" dirty="0" err="1" smtClean="0"/>
              <a:t>Барнаульский</a:t>
            </a:r>
            <a:r>
              <a:rPr lang="ru-RU" dirty="0" smtClean="0"/>
              <a:t> станкостроительный завод, </a:t>
            </a:r>
            <a:r>
              <a:rPr lang="ru-RU" dirty="0" err="1" smtClean="0"/>
              <a:t>Сибэнергомаш</a:t>
            </a:r>
            <a:r>
              <a:rPr lang="ru-RU" dirty="0" smtClean="0"/>
              <a:t>, </a:t>
            </a:r>
            <a:r>
              <a:rPr lang="ru-RU" dirty="0" err="1" smtClean="0"/>
              <a:t>Барнаултрансмаш</a:t>
            </a:r>
            <a:r>
              <a:rPr lang="ru-RU" dirty="0" smtClean="0"/>
              <a:t>, </a:t>
            </a:r>
            <a:r>
              <a:rPr lang="ru-RU" dirty="0" err="1" smtClean="0"/>
              <a:t>Барнаульский</a:t>
            </a:r>
            <a:r>
              <a:rPr lang="ru-RU" dirty="0" smtClean="0"/>
              <a:t> вагоноремонтный завод, </a:t>
            </a:r>
            <a:r>
              <a:rPr lang="ru-RU" dirty="0" err="1" smtClean="0"/>
              <a:t>Барнаульский</a:t>
            </a:r>
            <a:r>
              <a:rPr lang="ru-RU" dirty="0" smtClean="0"/>
              <a:t> комбинат железобетонных изделий №2, ТЭЦ-1.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180396"/>
            <a:ext cx="2238374" cy="170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058" y="4929198"/>
            <a:ext cx="2096258" cy="157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ОКТЯБРЬСКИЙ РАЙОН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533904" cy="4343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Площадь Октября — одна из центральных площадей Барнаула. Расположена в Октябрьском районе и является главной транспортной развязкой города. </a:t>
            </a:r>
          </a:p>
          <a:p>
            <a:r>
              <a:rPr lang="ru-RU" dirty="0" smtClean="0"/>
              <a:t>Площадь была предусмотрена генеральным планом развития Барнаула 1937 года как основная транспортная площадь, на которой распределяются потоки городского транспорта: по проспекту Калинина — к северной промышленной зоне и к старому мосту через Обь, по проспекту Ленина — к спальным районам города и в центр города (в том числе и по улице Советской), по проспекту Строителей — к железнодорожному вокзалу и на Павловский тракт. </a:t>
            </a:r>
          </a:p>
          <a:p>
            <a:r>
              <a:rPr lang="ru-RU" dirty="0" smtClean="0"/>
              <a:t>Через площадь проходят трамвайные пути и троллейбусные маршруты.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8001024" y="6072206"/>
            <a:ext cx="928694" cy="571504"/>
          </a:xfrm>
          <a:prstGeom prst="stripedRightArrow">
            <a:avLst>
              <a:gd name="adj1" fmla="val 46667"/>
              <a:gd name="adj2" fmla="val 55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ЛЕНИНСКИЙ ПРОСПЕКТ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033838" cy="43434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Проспе́кт</a:t>
            </a:r>
            <a:r>
              <a:rPr lang="ru-RU" dirty="0" smtClean="0"/>
              <a:t> </a:t>
            </a:r>
            <a:r>
              <a:rPr lang="ru-RU" dirty="0" err="1" smtClean="0"/>
              <a:t>Ле́нина</a:t>
            </a:r>
            <a:r>
              <a:rPr lang="ru-RU" dirty="0" smtClean="0"/>
              <a:t> — центральная улица города Барнаула. Проспект проходит по 3 районам города — Центральному, Октябрьскому, Железнодорожному, от площади им. В. Н. </a:t>
            </a:r>
            <a:r>
              <a:rPr lang="ru-RU" dirty="0" err="1" smtClean="0"/>
              <a:t>Баварина</a:t>
            </a:r>
            <a:r>
              <a:rPr lang="ru-RU" dirty="0" smtClean="0"/>
              <a:t> до проспекта Космонавтов. Протяжённость проспекта — 8,5 км. Ширина — 42 метра. Бульварная часть проспекта от Центрального рынка до площади Октября, трамвайные пути проложены от пл. Октября до ул. Северо-Западная.</a:t>
            </a:r>
          </a:p>
          <a:p>
            <a:r>
              <a:rPr lang="ru-RU" dirty="0" smtClean="0"/>
              <a:t>Проспект Ленина неоднократно менял своё название: в конце XVIII — </a:t>
            </a:r>
            <a:r>
              <a:rPr lang="ru-RU" dirty="0" err="1" smtClean="0"/>
              <a:t>нач</a:t>
            </a:r>
            <a:r>
              <a:rPr lang="ru-RU" dirty="0" smtClean="0"/>
              <a:t>. XIX века — Богородицкий переулок (от названия </a:t>
            </a:r>
            <a:r>
              <a:rPr lang="ru-RU" dirty="0" err="1" smtClean="0"/>
              <a:t>Богородице-Одигитриевской</a:t>
            </a:r>
            <a:r>
              <a:rPr lang="ru-RU" dirty="0" smtClean="0"/>
              <a:t> церкви); в XIX веке — Московская улица, Московский переулок; с 1900 года — Московский проспект, после 1917 года — ул. Бульварная, Садовая, Советский переулок; с 1924 года — проспект Ленина.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7"/>
            <a:ext cx="2214578" cy="283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357694"/>
            <a:ext cx="297658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072462" y="6301954"/>
            <a:ext cx="85725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Назад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156</TotalTime>
  <Words>1595</Words>
  <Application>Microsoft Office PowerPoint</Application>
  <PresentationFormat>Экран (4:3)</PresentationFormat>
  <Paragraphs>101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БАРНАУЛ</vt:lpstr>
      <vt:lpstr>ГЕРБ ГОРОДА</vt:lpstr>
      <vt:lpstr>ФЛАГ ГОРОДА БАРНАУЛА</vt:lpstr>
      <vt:lpstr>РАЙОНЫ ГОРОДА</vt:lpstr>
      <vt:lpstr>РАЙОНЫ ГОРОДА БАРНАУЛА</vt:lpstr>
      <vt:lpstr>ОКТЯБРЬСКИЙ РАЙОН</vt:lpstr>
      <vt:lpstr>ОКТЯБРЬСКИЙ РАЙОН</vt:lpstr>
      <vt:lpstr>ОКТЯБРЬСКИЙ РАЙОН</vt:lpstr>
      <vt:lpstr>ЛЕНИНСКИЙ ПРОСПЕКТ</vt:lpstr>
      <vt:lpstr>ПАРК «ИЗУМРУДНЫЙ»</vt:lpstr>
      <vt:lpstr>ЖЕЛЕЗНОДОРОЖНЫЙ РАЙОН</vt:lpstr>
      <vt:lpstr>ЖЕЛЕЗНОДОРОЖНЫЙ РАЙОН</vt:lpstr>
      <vt:lpstr>ЖЕЛЕЗНОДОРОЖНЫЙ РАЙОН</vt:lpstr>
      <vt:lpstr>ЦЕНТРАЛЬНЫЙ  РАЙОН</vt:lpstr>
      <vt:lpstr>ЦЕНТРАЛЬНЫЙ РАЙОН</vt:lpstr>
      <vt:lpstr>ЦЕНТРАЛЬНЫЙ РАЙОН</vt:lpstr>
      <vt:lpstr>ЛЕНИНСКИЙ РАЙОН</vt:lpstr>
      <vt:lpstr>ЛЕНИНСКИЙ  РАЙОН</vt:lpstr>
      <vt:lpstr>ЛЕНИНСКИЙ РАЙОН</vt:lpstr>
      <vt:lpstr>ИНДУСТИАЛЬНЫЙ РАЙОН</vt:lpstr>
      <vt:lpstr>ИНДУСТРИАЛЬНЫЙ РАЙОН</vt:lpstr>
      <vt:lpstr>АЭРОПОРТ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БАРНАУЛ</dc:title>
  <dc:creator>Света</dc:creator>
  <cp:lastModifiedBy>Кабинет 37</cp:lastModifiedBy>
  <cp:revision>18</cp:revision>
  <dcterms:created xsi:type="dcterms:W3CDTF">2011-11-19T21:13:43Z</dcterms:created>
  <dcterms:modified xsi:type="dcterms:W3CDTF">2011-11-19T06:46:51Z</dcterms:modified>
</cp:coreProperties>
</file>